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58" r:id="rId5"/>
    <p:sldId id="259" r:id="rId6"/>
    <p:sldId id="260" r:id="rId7"/>
    <p:sldId id="270" r:id="rId8"/>
    <p:sldId id="262" r:id="rId9"/>
    <p:sldId id="285" r:id="rId10"/>
    <p:sldId id="287" r:id="rId11"/>
    <p:sldId id="291" r:id="rId12"/>
    <p:sldId id="292" r:id="rId13"/>
    <p:sldId id="293" r:id="rId14"/>
    <p:sldId id="269" r:id="rId15"/>
    <p:sldId id="263" r:id="rId16"/>
    <p:sldId id="288" r:id="rId17"/>
    <p:sldId id="275" r:id="rId18"/>
    <p:sldId id="289" r:id="rId19"/>
    <p:sldId id="297" r:id="rId20"/>
    <p:sldId id="273" r:id="rId21"/>
    <p:sldId id="295" r:id="rId22"/>
    <p:sldId id="296" r:id="rId23"/>
    <p:sldId id="276" r:id="rId24"/>
    <p:sldId id="277" r:id="rId25"/>
    <p:sldId id="278" r:id="rId26"/>
    <p:sldId id="279" r:id="rId27"/>
    <p:sldId id="280" r:id="rId28"/>
    <p:sldId id="281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7C2"/>
    <a:srgbClr val="00EFBC"/>
    <a:srgbClr val="0098D8"/>
    <a:srgbClr val="000000"/>
    <a:srgbClr val="C6C6C6"/>
    <a:srgbClr val="F56D6D"/>
    <a:srgbClr val="3679A4"/>
    <a:srgbClr val="E0F0F0"/>
    <a:srgbClr val="FFFFFF"/>
    <a:srgbClr val="63A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454" dt="2023-03-12T13:59:01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28" autoAdjust="0"/>
    <p:restoredTop sz="89886" autoAdjust="0"/>
  </p:normalViewPr>
  <p:slideViewPr>
    <p:cSldViewPr snapToGrid="0">
      <p:cViewPr>
        <p:scale>
          <a:sx n="98" d="100"/>
          <a:sy n="98" d="100"/>
        </p:scale>
        <p:origin x="512" y="424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12T14:00:32.235" v="4860" actId="207"/>
      <pc:docMkLst>
        <pc:docMk/>
      </pc:docMkLst>
      <pc:sldChg chg="addSp delSp modSp mod setBg">
        <pc:chgData name="jaesung" userId="eba24deada9c5843" providerId="LiveId" clId="{2BC64ADA-2E29-4331-AD89-7BC66B9A7B0C}" dt="2023-03-09T14:28:07.759" v="3883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  <pc:picChg chg="add del mod">
          <ac:chgData name="jaesung" userId="eba24deada9c5843" providerId="LiveId" clId="{2BC64ADA-2E29-4331-AD89-7BC66B9A7B0C}" dt="2023-03-09T14:27:33.069" v="3878" actId="478"/>
          <ac:picMkLst>
            <pc:docMk/>
            <pc:sldMk cId="2220395151" sldId="256"/>
            <ac:picMk id="9" creationId="{4BF6928F-975F-9D25-DDE8-2717ABBD4EB8}"/>
          </ac:picMkLst>
        </pc:picChg>
        <pc:picChg chg="add mod">
          <ac:chgData name="jaesung" userId="eba24deada9c5843" providerId="LiveId" clId="{2BC64ADA-2E29-4331-AD89-7BC66B9A7B0C}" dt="2023-03-09T14:27:42.337" v="3882" actId="1076"/>
          <ac:picMkLst>
            <pc:docMk/>
            <pc:sldMk cId="2220395151" sldId="256"/>
            <ac:picMk id="12" creationId="{378EB665-2345-4A83-0C68-ED66F444957E}"/>
          </ac:picMkLst>
        </pc:picChg>
      </pc:sldChg>
      <pc:sldChg chg="addSp modSp new mod">
        <pc:chgData name="jaesung" userId="eba24deada9c5843" providerId="LiveId" clId="{2BC64ADA-2E29-4331-AD89-7BC66B9A7B0C}" dt="2023-03-09T14:35:39.169" v="3909" actId="27636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9T14:35:39.169" v="3909" actId="27636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9T14:35:56.242" v="3932" actId="1076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9T14:35:56.242" v="3932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del mod modNotesTx">
        <pc:chgData name="jaesung" userId="eba24deada9c5843" providerId="LiveId" clId="{2BC64ADA-2E29-4331-AD89-7BC66B9A7B0C}" dt="2023-03-12T12:40:51.055" v="4102" actId="4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12T13:59:47.074" v="4850" actId="207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12T13:59:47.074" v="4850" actId="207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del mod">
          <ac:chgData name="jaesung" userId="eba24deada9c5843" providerId="LiveId" clId="{2BC64ADA-2E29-4331-AD89-7BC66B9A7B0C}" dt="2023-03-09T23:22:17.411" v="3993" actId="478"/>
          <ac:spMkLst>
            <pc:docMk/>
            <pc:sldMk cId="2138615794" sldId="262"/>
            <ac:spMk id="13" creationId="{D0DE3768-61FC-3B2B-F785-3DC276B9B38E}"/>
          </ac:spMkLst>
        </pc:spChg>
        <pc:grpChg chg="add mod">
          <ac:chgData name="jaesung" userId="eba24deada9c5843" providerId="LiveId" clId="{2BC64ADA-2E29-4331-AD89-7BC66B9A7B0C}" dt="2023-03-12T12:38:59.284" v="4085" actId="1076"/>
          <ac:grpSpMkLst>
            <pc:docMk/>
            <pc:sldMk cId="2138615794" sldId="262"/>
            <ac:grpSpMk id="4" creationId="{CD982361-090E-4965-D2A7-C54CE3B463FB}"/>
          </ac:grpSpMkLst>
        </pc:grpChg>
        <pc:picChg chg="add del mod">
          <ac:chgData name="jaesung" userId="eba24deada9c5843" providerId="LiveId" clId="{2BC64ADA-2E29-4331-AD89-7BC66B9A7B0C}" dt="2023-03-12T12:38:37.067" v="4082" actId="478"/>
          <ac:picMkLst>
            <pc:docMk/>
            <pc:sldMk cId="2138615794" sldId="262"/>
            <ac:picMk id="3" creationId="{3ED449E9-4F40-CB3C-40E1-A68FDAAB54F5}"/>
          </ac:picMkLst>
        </pc:pic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12T14:00:17.567" v="4856" actId="207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12T14:00:17.567" v="4856" actId="207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12T13:16:45.193" v="4551" actId="1076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12T14:00:10.858" v="4854" actId="207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mod">
          <ac:chgData name="jaesung" userId="eba24deada9c5843" providerId="LiveId" clId="{2BC64ADA-2E29-4331-AD89-7BC66B9A7B0C}" dt="2023-03-12T14:00:10.858" v="4854" actId="207"/>
          <ac:spMkLst>
            <pc:docMk/>
            <pc:sldMk cId="0" sldId="269"/>
            <ac:spMk id="9" creationId="{2C739F37-C0A2-A9C8-6811-CBB854126A63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del mod">
        <pc:chgData name="jaesung" userId="eba24deada9c5843" providerId="LiveId" clId="{2BC64ADA-2E29-4331-AD89-7BC66B9A7B0C}" dt="2023-03-12T13:26:19.961" v="4568" actId="4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12T11:47:53.655" v="4002" actId="1076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12T11:51:41.705" v="4027" actId="20577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12T12:12:35.638" v="4040" actId="255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pChg chg="mod">
          <ac:chgData name="jaesung" userId="eba24deada9c5843" providerId="LiveId" clId="{2BC64ADA-2E29-4331-AD89-7BC66B9A7B0C}" dt="2023-03-12T11:47:29.324" v="4000" actId="1076"/>
          <ac:grpSpMkLst>
            <pc:docMk/>
            <pc:sldMk cId="3034680335" sldId="271"/>
            <ac:grpSpMk id="78" creationId="{1390A814-9A19-A904-3CC2-5C776252468B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del mod">
        <pc:chgData name="jaesung" userId="eba24deada9c5843" providerId="LiveId" clId="{2BC64ADA-2E29-4331-AD89-7BC66B9A7B0C}" dt="2023-03-12T13:59:23.384" v="4848" actId="47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12T12:37:17.672" v="4081" actId="20577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12T12:33:25.998" v="4051" actId="20577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12T12:33:46.732" v="4058" actId="20577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delSp modSp add mod">
        <pc:chgData name="jaesung" userId="eba24deada9c5843" providerId="LiveId" clId="{2BC64ADA-2E29-4331-AD89-7BC66B9A7B0C}" dt="2023-03-12T13:19:15.643" v="4558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del mod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4" creationId="{03660530-1078-7AEF-7B5D-AFD6166CD4BC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5" creationId="{ECBE3ED2-4AB9-1199-0AF6-53A08002A41E}"/>
          </ac:picMkLst>
        </pc:picChg>
        <pc:picChg chg="add del mod">
          <ac:chgData name="jaesung" userId="eba24deada9c5843" providerId="LiveId" clId="{2BC64ADA-2E29-4331-AD89-7BC66B9A7B0C}" dt="2023-03-12T13:19:10.474" v="4555" actId="478"/>
          <ac:picMkLst>
            <pc:docMk/>
            <pc:sldMk cId="1195424855" sldId="273"/>
            <ac:picMk id="6" creationId="{A00D2F15-7125-4B63-8890-154CF8F5416F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7" creationId="{FC543E27-4633-EEAC-9C31-545419ECF6B6}"/>
          </ac:picMkLst>
        </pc:picChg>
        <pc:picChg chg="add mod">
          <ac:chgData name="jaesung" userId="eba24deada9c5843" providerId="LiveId" clId="{2BC64ADA-2E29-4331-AD89-7BC66B9A7B0C}" dt="2023-03-12T13:19:15.643" v="4558" actId="1076"/>
          <ac:picMkLst>
            <pc:docMk/>
            <pc:sldMk cId="1195424855" sldId="273"/>
            <ac:picMk id="9" creationId="{F6F8FE6E-8CE4-01E6-5C75-EA88DBDA4B77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4:00:32.235" v="4860" actId="20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12T14:00:32.235" v="4860" actId="20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picChg chg="add mod">
          <ac:chgData name="jaesung" userId="eba24deada9c5843" providerId="LiveId" clId="{2BC64ADA-2E29-4331-AD89-7BC66B9A7B0C}" dt="2023-03-09T15:20:00.534" v="3992" actId="1076"/>
          <ac:picMkLst>
            <pc:docMk/>
            <pc:sldMk cId="3212961514" sldId="275"/>
            <ac:picMk id="3" creationId="{42509E62-F795-4FC6-1AC9-625724D0ED47}"/>
          </ac:picMkLst>
        </pc:picChg>
        <pc:picChg chg="mod">
          <ac:chgData name="jaesung" userId="eba24deada9c5843" providerId="LiveId" clId="{2BC64ADA-2E29-4331-AD89-7BC66B9A7B0C}" dt="2023-03-09T15:19:51.240" v="3989" actId="14100"/>
          <ac:picMkLst>
            <pc:docMk/>
            <pc:sldMk cId="3212961514" sldId="275"/>
            <ac:picMk id="4" creationId="{66F2C8E6-D7A3-86F2-4B57-A247CB0A4BA3}"/>
          </ac:picMkLst>
        </pc:pic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12T13:43:14.299" v="4833" actId="1076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12T13:24:49.232" v="4564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12T13:42:31.045" v="4830" actId="478"/>
          <ac:picMkLst>
            <pc:docMk/>
            <pc:sldMk cId="3553563605" sldId="277"/>
            <ac:picMk id="10" creationId="{44FC6B00-B295-BC3C-0D1F-D2327C2F146D}"/>
          </ac:picMkLst>
        </pc:pic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del mod">
          <ac:chgData name="jaesung" userId="eba24deada9c5843" providerId="LiveId" clId="{2BC64ADA-2E29-4331-AD89-7BC66B9A7B0C}" dt="2023-03-12T13:24:58.313" v="4565" actId="478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  <pc:picChg chg="add mod">
          <ac:chgData name="jaesung" userId="eba24deada9c5843" providerId="LiveId" clId="{2BC64ADA-2E29-4331-AD89-7BC66B9A7B0C}" dt="2023-03-12T13:43:14.299" v="4833" actId="1076"/>
          <ac:picMkLst>
            <pc:docMk/>
            <pc:sldMk cId="3553563605" sldId="277"/>
            <ac:picMk id="1028" creationId="{E5A94ECC-DB73-2E7D-8D5C-1A9B6BE9B96D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  <pc:sldChg chg="addSp modSp del mod">
        <pc:chgData name="jaesung" userId="eba24deada9c5843" providerId="LiveId" clId="{2BC64ADA-2E29-4331-AD89-7BC66B9A7B0C}" dt="2023-03-12T11:25:45.282" v="3998" actId="47"/>
        <pc:sldMkLst>
          <pc:docMk/>
          <pc:sldMk cId="579624662" sldId="282"/>
        </pc:sldMkLst>
        <pc:spChg chg="add mod">
          <ac:chgData name="jaesung" userId="eba24deada9c5843" providerId="LiveId" clId="{2BC64ADA-2E29-4331-AD89-7BC66B9A7B0C}" dt="2023-03-09T14:33:55.371" v="3897" actId="2085"/>
          <ac:spMkLst>
            <pc:docMk/>
            <pc:sldMk cId="579624662" sldId="282"/>
            <ac:spMk id="3" creationId="{C0C71BEF-ED78-3953-F1FA-0C7267484A3E}"/>
          </ac:spMkLst>
        </pc:spChg>
      </pc:sldChg>
      <pc:sldChg chg="addSp modSp mod">
        <pc:chgData name="jaesung" userId="eba24deada9c5843" providerId="LiveId" clId="{2BC64ADA-2E29-4331-AD89-7BC66B9A7B0C}" dt="2023-03-09T14:32:53.349" v="3894" actId="1076"/>
        <pc:sldMkLst>
          <pc:docMk/>
          <pc:sldMk cId="289993233" sldId="283"/>
        </pc:sldMkLst>
        <pc:spChg chg="mod ord">
          <ac:chgData name="jaesung" userId="eba24deada9c5843" providerId="LiveId" clId="{2BC64ADA-2E29-4331-AD89-7BC66B9A7B0C}" dt="2023-03-09T14:32:53.349" v="3894" actId="1076"/>
          <ac:spMkLst>
            <pc:docMk/>
            <pc:sldMk cId="289993233" sldId="283"/>
            <ac:spMk id="6" creationId="{5A345F08-C1D0-527A-79A8-B06B79891CB7}"/>
          </ac:spMkLst>
        </pc:spChg>
        <pc:picChg chg="add mod ord">
          <ac:chgData name="jaesung" userId="eba24deada9c5843" providerId="LiveId" clId="{2BC64ADA-2E29-4331-AD89-7BC66B9A7B0C}" dt="2023-03-09T14:32:49.573" v="3893" actId="1076"/>
          <ac:picMkLst>
            <pc:docMk/>
            <pc:sldMk cId="289993233" sldId="283"/>
            <ac:picMk id="3" creationId="{660B3ED9-71CA-95AF-AFB8-6FC2CBD39FE6}"/>
          </ac:picMkLst>
        </pc:picChg>
      </pc:sldChg>
      <pc:sldChg chg="addSp delSp modSp new mod">
        <pc:chgData name="jaesung" userId="eba24deada9c5843" providerId="LiveId" clId="{2BC64ADA-2E29-4331-AD89-7BC66B9A7B0C}" dt="2023-03-09T14:49:12.386" v="3988" actId="14100"/>
        <pc:sldMkLst>
          <pc:docMk/>
          <pc:sldMk cId="985233860" sldId="284"/>
        </pc:sldMkLst>
        <pc:spChg chg="del mod">
          <ac:chgData name="jaesung" userId="eba24deada9c5843" providerId="LiveId" clId="{2BC64ADA-2E29-4331-AD89-7BC66B9A7B0C}" dt="2023-03-09T14:35:51.286" v="3929" actId="478"/>
          <ac:spMkLst>
            <pc:docMk/>
            <pc:sldMk cId="985233860" sldId="284"/>
            <ac:spMk id="2" creationId="{EBC7AF09-C33D-AF15-7687-00D3EA57BF33}"/>
          </ac:spMkLst>
        </pc:spChg>
        <pc:spChg chg="del">
          <ac:chgData name="jaesung" userId="eba24deada9c5843" providerId="LiveId" clId="{2BC64ADA-2E29-4331-AD89-7BC66B9A7B0C}" dt="2023-03-09T14:37:10.653" v="3963" actId="478"/>
          <ac:spMkLst>
            <pc:docMk/>
            <pc:sldMk cId="985233860" sldId="284"/>
            <ac:spMk id="3" creationId="{CEC225F6-A537-CF9A-F1E4-CB406BC8C3E6}"/>
          </ac:spMkLst>
        </pc:spChg>
        <pc:spChg chg="add del mod">
          <ac:chgData name="jaesung" userId="eba24deada9c5843" providerId="LiveId" clId="{2BC64ADA-2E29-4331-AD89-7BC66B9A7B0C}" dt="2023-03-09T14:35:53.526" v="3931" actId="478"/>
          <ac:spMkLst>
            <pc:docMk/>
            <pc:sldMk cId="985233860" sldId="284"/>
            <ac:spMk id="5" creationId="{2790FB5A-17B0-D068-5444-110DB5FEB480}"/>
          </ac:spMkLst>
        </pc:spChg>
        <pc:spChg chg="add mod">
          <ac:chgData name="jaesung" userId="eba24deada9c5843" providerId="LiveId" clId="{2BC64ADA-2E29-4331-AD89-7BC66B9A7B0C}" dt="2023-03-09T14:36:22.906" v="3962" actId="207"/>
          <ac:spMkLst>
            <pc:docMk/>
            <pc:sldMk cId="985233860" sldId="284"/>
            <ac:spMk id="6" creationId="{3DE2EBA9-C58C-7316-7066-5E8E47BD42CE}"/>
          </ac:spMkLst>
        </pc:spChg>
        <pc:spChg chg="add mod">
          <ac:chgData name="jaesung" userId="eba24deada9c5843" providerId="LiveId" clId="{2BC64ADA-2E29-4331-AD89-7BC66B9A7B0C}" dt="2023-03-09T14:40:40.729" v="3971" actId="2085"/>
          <ac:spMkLst>
            <pc:docMk/>
            <pc:sldMk cId="985233860" sldId="284"/>
            <ac:spMk id="7" creationId="{92ABF5A4-6C7D-4C2C-588B-357355F2CF19}"/>
          </ac:spMkLst>
        </pc:spChg>
        <pc:picChg chg="add del mod">
          <ac:chgData name="jaesung" userId="eba24deada9c5843" providerId="LiveId" clId="{2BC64ADA-2E29-4331-AD89-7BC66B9A7B0C}" dt="2023-03-09T14:45:28.408" v="3976" actId="478"/>
          <ac:picMkLst>
            <pc:docMk/>
            <pc:sldMk cId="985233860" sldId="284"/>
            <ac:picMk id="9" creationId="{FB69BA29-6160-F916-27EE-EB1DA81861F3}"/>
          </ac:picMkLst>
        </pc:picChg>
        <pc:picChg chg="add mod">
          <ac:chgData name="jaesung" userId="eba24deada9c5843" providerId="LiveId" clId="{2BC64ADA-2E29-4331-AD89-7BC66B9A7B0C}" dt="2023-03-09T14:48:22.207" v="3981" actId="688"/>
          <ac:picMkLst>
            <pc:docMk/>
            <pc:sldMk cId="985233860" sldId="284"/>
            <ac:picMk id="11" creationId="{1A342C3B-7DEA-DC03-18D6-C3357EDDBEED}"/>
          </ac:picMkLst>
        </pc:picChg>
        <pc:picChg chg="add mod">
          <ac:chgData name="jaesung" userId="eba24deada9c5843" providerId="LiveId" clId="{2BC64ADA-2E29-4331-AD89-7BC66B9A7B0C}" dt="2023-03-09T14:40:19.075" v="3966" actId="1076"/>
          <ac:picMkLst>
            <pc:docMk/>
            <pc:sldMk cId="985233860" sldId="284"/>
            <ac:picMk id="1026" creationId="{0B7986B1-EF27-02FB-A7A7-F8C8F99D8E0D}"/>
          </ac:picMkLst>
        </pc:picChg>
        <pc:picChg chg="add del mod">
          <ac:chgData name="jaesung" userId="eba24deada9c5843" providerId="LiveId" clId="{2BC64ADA-2E29-4331-AD89-7BC66B9A7B0C}" dt="2023-03-09T14:44:51.296" v="3974" actId="478"/>
          <ac:picMkLst>
            <pc:docMk/>
            <pc:sldMk cId="985233860" sldId="284"/>
            <ac:picMk id="1028" creationId="{25FC934E-7FCE-FF2E-7771-D6016ECF2804}"/>
          </ac:picMkLst>
        </pc:picChg>
        <pc:cxnChg chg="add mod">
          <ac:chgData name="jaesung" userId="eba24deada9c5843" providerId="LiveId" clId="{2BC64ADA-2E29-4331-AD89-7BC66B9A7B0C}" dt="2023-03-09T14:49:12.386" v="3988" actId="14100"/>
          <ac:cxnSpMkLst>
            <pc:docMk/>
            <pc:sldMk cId="985233860" sldId="284"/>
            <ac:cxnSpMk id="13" creationId="{1909127F-B757-3BC5-6105-100A99E8A5D2}"/>
          </ac:cxnSpMkLst>
        </pc:cxnChg>
      </pc:sldChg>
      <pc:sldChg chg="new del">
        <pc:chgData name="jaesung" userId="eba24deada9c5843" providerId="LiveId" clId="{2BC64ADA-2E29-4331-AD89-7BC66B9A7B0C}" dt="2023-03-12T12:25:51.706" v="4043" actId="47"/>
        <pc:sldMkLst>
          <pc:docMk/>
          <pc:sldMk cId="615615006" sldId="285"/>
        </pc:sldMkLst>
      </pc:sldChg>
      <pc:sldChg chg="delSp modSp add mod">
        <pc:chgData name="jaesung" userId="eba24deada9c5843" providerId="LiveId" clId="{2BC64ADA-2E29-4331-AD89-7BC66B9A7B0C}" dt="2023-03-12T12:39:26.957" v="4090" actId="1076"/>
        <pc:sldMkLst>
          <pc:docMk/>
          <pc:sldMk cId="2773125745" sldId="285"/>
        </pc:sldMkLst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6" creationId="{AE9A62FD-71BD-5056-6552-99A718A97C98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8" creationId="{8D94C876-3D24-9A41-5BD4-52B1DE5EB146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10" creationId="{F9962305-EB59-C6F4-0B72-A6C60BE21EFB}"/>
          </ac:spMkLst>
        </pc:spChg>
        <pc:picChg chg="mod">
          <ac:chgData name="jaesung" userId="eba24deada9c5843" providerId="LiveId" clId="{2BC64ADA-2E29-4331-AD89-7BC66B9A7B0C}" dt="2023-03-12T12:39:26.957" v="4090" actId="1076"/>
          <ac:picMkLst>
            <pc:docMk/>
            <pc:sldMk cId="2773125745" sldId="285"/>
            <ac:picMk id="3" creationId="{3ED449E9-4F40-CB3C-40E1-A68FDAAB54F5}"/>
          </ac:picMkLst>
        </pc:picChg>
      </pc:sldChg>
      <pc:sldChg chg="modSp new del mod">
        <pc:chgData name="jaesung" userId="eba24deada9c5843" providerId="LiveId" clId="{2BC64ADA-2E29-4331-AD89-7BC66B9A7B0C}" dt="2023-03-12T12:40:22.380" v="4100" actId="47"/>
        <pc:sldMkLst>
          <pc:docMk/>
          <pc:sldMk cId="1562330285" sldId="286"/>
        </pc:sldMkLst>
        <pc:spChg chg="mod">
          <ac:chgData name="jaesung" userId="eba24deada9c5843" providerId="LiveId" clId="{2BC64ADA-2E29-4331-AD89-7BC66B9A7B0C}" dt="2023-03-12T12:40:16.674" v="4096" actId="20577"/>
          <ac:spMkLst>
            <pc:docMk/>
            <pc:sldMk cId="1562330285" sldId="286"/>
            <ac:spMk id="2" creationId="{8B69E06F-D3F1-7792-EBFD-E8889444C737}"/>
          </ac:spMkLst>
        </pc:spChg>
      </pc:sldChg>
      <pc:sldChg chg="addSp delSp modSp add mod ord">
        <pc:chgData name="jaesung" userId="eba24deada9c5843" providerId="LiveId" clId="{2BC64ADA-2E29-4331-AD89-7BC66B9A7B0C}" dt="2023-03-12T14:00:03.452" v="4852" actId="207"/>
        <pc:sldMkLst>
          <pc:docMk/>
          <pc:sldMk cId="3801608534" sldId="287"/>
        </pc:sldMkLst>
        <pc:spChg chg="mod">
          <ac:chgData name="jaesung" userId="eba24deada9c5843" providerId="LiveId" clId="{2BC64ADA-2E29-4331-AD89-7BC66B9A7B0C}" dt="2023-03-12T14:00:03.452" v="4852" actId="207"/>
          <ac:spMkLst>
            <pc:docMk/>
            <pc:sldMk cId="3801608534" sldId="287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12T12:58:19.627" v="4163" actId="478"/>
          <ac:spMkLst>
            <pc:docMk/>
            <pc:sldMk cId="3801608534" sldId="287"/>
            <ac:spMk id="3" creationId="{444F9D99-1586-FC06-709F-D98255968DC9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6" creationId="{ECCB6693-518C-8A96-F3D4-C6B84EA39167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9" creationId="{E1BC7D13-8A12-CBD6-AA7A-C0CA0F28D399}"/>
          </ac:spMkLst>
        </pc:spChg>
        <pc:spChg chg="add mod">
          <ac:chgData name="jaesung" userId="eba24deada9c5843" providerId="LiveId" clId="{2BC64ADA-2E29-4331-AD89-7BC66B9A7B0C}" dt="2023-03-12T13:12:15.301" v="4388" actId="1076"/>
          <ac:spMkLst>
            <pc:docMk/>
            <pc:sldMk cId="3801608534" sldId="287"/>
            <ac:spMk id="20" creationId="{AA2E4229-A177-69DD-D158-0007E5E26635}"/>
          </ac:spMkLst>
        </pc:spChg>
        <pc:grpChg chg="del">
          <ac:chgData name="jaesung" userId="eba24deada9c5843" providerId="LiveId" clId="{2BC64ADA-2E29-4331-AD89-7BC66B9A7B0C}" dt="2023-03-12T12:40:30.672" v="4101" actId="478"/>
          <ac:grpSpMkLst>
            <pc:docMk/>
            <pc:sldMk cId="3801608534" sldId="287"/>
            <ac:grpSpMk id="4" creationId="{CD982361-090E-4965-D2A7-C54CE3B463FB}"/>
          </ac:grpSpMkLst>
        </pc:grpChg>
        <pc:picChg chg="add mod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5" creationId="{1AE6B107-EB79-6049-9E77-AD972359C9FD}"/>
          </ac:picMkLst>
        </pc:picChg>
        <pc:picChg chg="add del mod">
          <ac:chgData name="jaesung" userId="eba24deada9c5843" providerId="LiveId" clId="{2BC64ADA-2E29-4331-AD89-7BC66B9A7B0C}" dt="2023-03-12T13:01:40.592" v="4168" actId="478"/>
          <ac:picMkLst>
            <pc:docMk/>
            <pc:sldMk cId="3801608534" sldId="287"/>
            <ac:picMk id="9" creationId="{7515C875-8148-47E1-A982-602EFA701B74}"/>
          </ac:picMkLst>
        </pc:picChg>
        <pc:picChg chg="add mod modCrop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12" creationId="{97218589-D308-6A56-99F1-6583C452D1E5}"/>
          </ac:picMkLst>
        </pc:picChg>
        <pc:picChg chg="add mod">
          <ac:chgData name="jaesung" userId="eba24deada9c5843" providerId="LiveId" clId="{2BC64ADA-2E29-4331-AD89-7BC66B9A7B0C}" dt="2023-03-12T13:12:11.872" v="4387" actId="1076"/>
          <ac:picMkLst>
            <pc:docMk/>
            <pc:sldMk cId="3801608534" sldId="287"/>
            <ac:picMk id="22" creationId="{30F03E87-39EB-7651-4BCA-DE80C1F87EBF}"/>
          </ac:picMkLst>
        </pc:pic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4" creationId="{0A1111B1-4779-F1FB-743F-6D86C59A7630}"/>
          </ac:cxnSpMkLst>
        </pc:cxn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8" creationId="{4738DE7B-3136-4B36-5227-579026FC5330}"/>
          </ac:cxnSpMkLst>
        </pc:cxnChg>
      </pc:sldChg>
      <pc:sldChg chg="modSp add mod">
        <pc:chgData name="jaesung" userId="eba24deada9c5843" providerId="LiveId" clId="{2BC64ADA-2E29-4331-AD89-7BC66B9A7B0C}" dt="2023-03-12T14:00:25.201" v="4858" actId="207"/>
        <pc:sldMkLst>
          <pc:docMk/>
          <pc:sldMk cId="1157393628" sldId="288"/>
        </pc:sldMkLst>
        <pc:spChg chg="mod">
          <ac:chgData name="jaesung" userId="eba24deada9c5843" providerId="LiveId" clId="{2BC64ADA-2E29-4331-AD89-7BC66B9A7B0C}" dt="2023-03-12T14:00:25.201" v="4858" actId="207"/>
          <ac:spMkLst>
            <pc:docMk/>
            <pc:sldMk cId="1157393628" sldId="288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3:59:13.028" v="4847" actId="1076"/>
        <pc:sldMkLst>
          <pc:docMk/>
          <pc:sldMk cId="3211741708" sldId="289"/>
        </pc:sldMkLst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5" creationId="{AF54A460-B3A8-3FCB-340A-5A5412CBDE12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7" creationId="{FA1567C8-91E5-E48A-A60B-69AF5455E727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9" creationId="{1DDE973A-FCE5-E677-9421-03EBE1032BA9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1" creationId="{A9CAE720-158B-9DF0-9F90-5EFCC8233C46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2" creationId="{28ADEE23-39A4-66F2-705B-1910636FA737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8" creationId="{BD068C71-78E9-06C2-81DF-566552B893E5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9" creationId="{E12C9BF8-179A-56C8-BFCC-BBEEC53999F1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0" creationId="{E4A0B21A-56FF-2A12-F740-C6976C3B72B2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1" creationId="{98EEAD4B-4AD6-25EB-8065-1332AC2CAA8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2" creationId="{9ACC11AC-5E9C-C2A5-F634-A4434163900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3" creationId="{EADDA420-B1F3-B2EA-FAA1-26A6C5DB94C1}"/>
          </ac:spMkLst>
        </pc:spChg>
        <pc:spChg chg="add del mod">
          <ac:chgData name="jaesung" userId="eba24deada9c5843" providerId="LiveId" clId="{2BC64ADA-2E29-4331-AD89-7BC66B9A7B0C}" dt="2023-03-12T13:40:12.599" v="4824" actId="478"/>
          <ac:spMkLst>
            <pc:docMk/>
            <pc:sldMk cId="3211741708" sldId="289"/>
            <ac:spMk id="34" creationId="{E09D4E4F-8333-2284-D4A0-0E89D2118126}"/>
          </ac:spMkLst>
        </pc:spChg>
        <pc:spChg chg="add mod">
          <ac:chgData name="jaesung" userId="eba24deada9c5843" providerId="LiveId" clId="{2BC64ADA-2E29-4331-AD89-7BC66B9A7B0C}" dt="2023-03-12T13:39:28.739" v="4729" actId="1076"/>
          <ac:spMkLst>
            <pc:docMk/>
            <pc:sldMk cId="3211741708" sldId="289"/>
            <ac:spMk id="35" creationId="{9C3A8632-DA28-3852-19C9-256A4F05146C}"/>
          </ac:spMkLst>
        </pc:spChg>
        <pc:picChg chg="del">
          <ac:chgData name="jaesung" userId="eba24deada9c5843" providerId="LiveId" clId="{2BC64ADA-2E29-4331-AD89-7BC66B9A7B0C}" dt="2023-03-12T13:31:25.859" v="4570" actId="478"/>
          <ac:picMkLst>
            <pc:docMk/>
            <pc:sldMk cId="3211741708" sldId="289"/>
            <ac:picMk id="3" creationId="{D4ADD2EE-7E29-E658-8BEA-E274DAAABAF1}"/>
          </ac:picMkLst>
        </pc:picChg>
        <pc:picChg chg="add del mod">
          <ac:chgData name="jaesung" userId="eba24deada9c5843" providerId="LiveId" clId="{2BC64ADA-2E29-4331-AD89-7BC66B9A7B0C}" dt="2023-03-12T13:40:13.864" v="4825" actId="478"/>
          <ac:picMkLst>
            <pc:docMk/>
            <pc:sldMk cId="3211741708" sldId="289"/>
            <ac:picMk id="14" creationId="{400FFC0B-951B-3041-0BD9-5B9AAE80CFED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6" creationId="{D55F2B7E-9B7D-A86A-22CA-51DFEF7116E4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7" creationId="{DB477DC2-EED0-5CD9-D04B-9C4661B23D06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6" creationId="{4A7B40FD-51E7-2B2D-2286-B34A196FA959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7" creationId="{90FD9780-EC20-249A-DFB0-550A0908778B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8" creationId="{23748E3B-183C-3148-9BB5-BF13AF615D19}"/>
          </ac:picMkLst>
        </pc:picChg>
        <pc:picChg chg="add del mod">
          <ac:chgData name="jaesung" userId="eba24deada9c5843" providerId="LiveId" clId="{2BC64ADA-2E29-4331-AD89-7BC66B9A7B0C}" dt="2023-03-12T13:40:24.323" v="4827" actId="478"/>
          <ac:picMkLst>
            <pc:docMk/>
            <pc:sldMk cId="3211741708" sldId="289"/>
            <ac:picMk id="2049" creationId="{2569D3A1-904B-341C-A077-5C777657E484}"/>
          </ac:picMkLst>
        </pc:pic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4" creationId="{602FF4E0-4E06-E44E-2074-1F1382F43F4C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6" creationId="{189D4BCD-138C-CB47-15C0-6F6017B86E81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8" creationId="{E776161E-0109-4DFC-4BB7-7C6850FBE832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10" creationId="{0F5ED0D9-ED44-775D-4FB9-7550C7015165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6" creationId="{C133EB02-079D-4B67-4F4F-AD5FEAB21D6C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8" creationId="{AD7818B5-90B4-A418-ECF5-504066F16E58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22" creationId="{96168335-25E5-8C40-B1CC-F6137933D9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9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9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40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73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84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22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13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26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6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2023. 3. 20.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14AE406-D3F6-B962-1A9C-D4BEA674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44" y="1810026"/>
            <a:ext cx="5569852" cy="34499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C9A6A9-CD57-74D8-F0A9-1FF6E871B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355" y="1991967"/>
            <a:ext cx="3314700" cy="3086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BA8AAB-A638-F3B8-41EC-6292007A0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470" y="2478969"/>
            <a:ext cx="9619059" cy="19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765BE-F0B8-F6FF-9F5E-1DB1E249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08" y="1503427"/>
            <a:ext cx="8643383" cy="2416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1A3076-5C6E-7DDE-1A3F-1600EDD44842}"/>
              </a:ext>
            </a:extLst>
          </p:cNvPr>
          <p:cNvSpPr txBox="1"/>
          <p:nvPr/>
        </p:nvSpPr>
        <p:spPr>
          <a:xfrm>
            <a:off x="2724912" y="4323937"/>
            <a:ext cx="740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드론이</a:t>
            </a:r>
            <a:r>
              <a:rPr lang="ko-KR" altLang="en-US" dirty="0"/>
              <a:t> 차량 전방에 위치하고 </a:t>
            </a:r>
            <a:r>
              <a:rPr lang="en-US" altLang="ko-KR" dirty="0"/>
              <a:t>Stop Point</a:t>
            </a:r>
            <a:r>
              <a:rPr lang="ko-KR" altLang="en-US" dirty="0"/>
              <a:t>에 도달하지 않은 경우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E64D8-F209-B351-8C8D-15B57BFF9172}"/>
              </a:ext>
            </a:extLst>
          </p:cNvPr>
          <p:cNvSpPr txBox="1"/>
          <p:nvPr/>
        </p:nvSpPr>
        <p:spPr>
          <a:xfrm>
            <a:off x="3544824" y="5245579"/>
            <a:ext cx="510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&lt; 100 =&gt; </a:t>
            </a:r>
            <a:r>
              <a:rPr lang="ko-KR" altLang="en-US" dirty="0" err="1"/>
              <a:t>드론은</a:t>
            </a:r>
            <a:r>
              <a:rPr lang="ko-KR" altLang="en-US" dirty="0"/>
              <a:t> </a:t>
            </a:r>
            <a:r>
              <a:rPr lang="en-US" altLang="ko-KR" dirty="0"/>
              <a:t>Stop Point</a:t>
            </a:r>
          </a:p>
          <a:p>
            <a:r>
              <a:rPr lang="en-US" dirty="0" err="1"/>
              <a:t>Distancd</a:t>
            </a:r>
            <a:r>
              <a:rPr lang="en-US" dirty="0"/>
              <a:t> &gt; 100 =&gt; </a:t>
            </a:r>
            <a:r>
              <a:rPr lang="ko-KR" altLang="en-US" dirty="0"/>
              <a:t>차량과 속도 및 거리유지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2919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560D1-B8C1-BD7E-0187-8C2BA2EEC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702" y="1503427"/>
            <a:ext cx="8682595" cy="2069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E77837-DB74-5379-7BEC-9C6FB36AAC16}"/>
              </a:ext>
            </a:extLst>
          </p:cNvPr>
          <p:cNvSpPr txBox="1"/>
          <p:nvPr/>
        </p:nvSpPr>
        <p:spPr>
          <a:xfrm>
            <a:off x="2648711" y="3951537"/>
            <a:ext cx="68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Stop Point</a:t>
            </a:r>
            <a:r>
              <a:rPr lang="ko-KR" altLang="en-US" dirty="0"/>
              <a:t>에 정지한 </a:t>
            </a:r>
            <a:r>
              <a:rPr lang="ko-KR" altLang="en-US" dirty="0" err="1"/>
              <a:t>드론을</a:t>
            </a:r>
            <a:r>
              <a:rPr lang="ko-KR" altLang="en-US" dirty="0"/>
              <a:t> 차량이 지나친 경우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00E4C-97B0-6C64-8351-2A244C3FDE65}"/>
              </a:ext>
            </a:extLst>
          </p:cNvPr>
          <p:cNvSpPr txBox="1"/>
          <p:nvPr/>
        </p:nvSpPr>
        <p:spPr>
          <a:xfrm>
            <a:off x="1408176" y="4708242"/>
            <a:ext cx="956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en-US" altLang="ko-KR" dirty="0"/>
              <a:t>Stop Point </a:t>
            </a:r>
            <a:r>
              <a:rPr lang="ko-KR" altLang="en-US" dirty="0"/>
              <a:t>까지 거리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ko-KR" altLang="en-US" dirty="0" err="1"/>
              <a:t>드론은</a:t>
            </a:r>
            <a:r>
              <a:rPr lang="ko-KR" altLang="en-US" dirty="0"/>
              <a:t> 다음 </a:t>
            </a:r>
            <a:r>
              <a:rPr lang="en-US" altLang="ko-KR" dirty="0"/>
              <a:t>Stop Point</a:t>
            </a:r>
          </a:p>
          <a:p>
            <a:r>
              <a:rPr lang="ko-KR" altLang="en-US" dirty="0"/>
              <a:t>다음 </a:t>
            </a:r>
            <a:r>
              <a:rPr lang="en-US" altLang="ko-KR" dirty="0"/>
              <a:t>Stop Point</a:t>
            </a:r>
            <a:r>
              <a:rPr lang="ko-KR" altLang="en-US" dirty="0"/>
              <a:t> 까지 거리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최대속력으로 차량 전방 이동 후 차량과 속도 유지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0526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7CDAC-2F90-C793-97F0-A043A5FD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461" y="845356"/>
            <a:ext cx="5618646" cy="5167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4293A3-71A6-570B-EE5F-875C3ED51A57}"/>
              </a:ext>
            </a:extLst>
          </p:cNvPr>
          <p:cNvSpPr txBox="1"/>
          <p:nvPr/>
        </p:nvSpPr>
        <p:spPr>
          <a:xfrm>
            <a:off x="5187696" y="5981918"/>
            <a:ext cx="70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드론이</a:t>
            </a:r>
            <a:r>
              <a:rPr lang="ko-KR" altLang="en-US" dirty="0"/>
              <a:t> 다음 </a:t>
            </a:r>
            <a:r>
              <a:rPr lang="en-US" altLang="ko-KR" dirty="0"/>
              <a:t>Stop Point</a:t>
            </a:r>
            <a:r>
              <a:rPr lang="ko-KR" altLang="en-US" dirty="0"/>
              <a:t>에 도달하기전 차량이 지나간 경우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D2456-CC0F-3A84-5B1A-B808C58A331F}"/>
              </a:ext>
            </a:extLst>
          </p:cNvPr>
          <p:cNvSpPr txBox="1"/>
          <p:nvPr/>
        </p:nvSpPr>
        <p:spPr>
          <a:xfrm>
            <a:off x="823893" y="2828834"/>
            <a:ext cx="395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Stop Point </a:t>
            </a:r>
            <a:r>
              <a:rPr lang="ko-KR" altLang="en-US" dirty="0"/>
              <a:t>큐 이용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차량이 지나가면 </a:t>
            </a:r>
            <a:r>
              <a:rPr lang="en-US" altLang="ko-KR" dirty="0"/>
              <a:t>Stop Point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  <a:p>
            <a:r>
              <a:rPr lang="ko-KR" altLang="en-US" dirty="0" err="1"/>
              <a:t>드론이</a:t>
            </a:r>
            <a:r>
              <a:rPr lang="ko-KR" altLang="en-US" dirty="0"/>
              <a:t> 지나가면 </a:t>
            </a:r>
            <a:r>
              <a:rPr lang="en-US" altLang="ko-KR" dirty="0"/>
              <a:t>Stop Point</a:t>
            </a:r>
            <a:r>
              <a:rPr lang="ko-KR" altLang="en-US" dirty="0"/>
              <a:t> </a:t>
            </a:r>
            <a:r>
              <a:rPr lang="en-US" altLang="ko-KR" dirty="0"/>
              <a:t>Pop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283FB-2A7B-1D07-0E7C-24E85147E911}"/>
              </a:ext>
            </a:extLst>
          </p:cNvPr>
          <p:cNvSpPr/>
          <p:nvPr/>
        </p:nvSpPr>
        <p:spPr>
          <a:xfrm>
            <a:off x="721870" y="1503427"/>
            <a:ext cx="3729819" cy="422071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43911-08CC-94A0-06A5-C8894297A883}"/>
              </a:ext>
            </a:extLst>
          </p:cNvPr>
          <p:cNvSpPr txBox="1"/>
          <p:nvPr/>
        </p:nvSpPr>
        <p:spPr>
          <a:xfrm>
            <a:off x="1457009" y="4990965"/>
            <a:ext cx="24124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/>
              <a:t>Stop Point</a:t>
            </a:r>
            <a:r>
              <a:rPr lang="en-KR" altLang="ko-KR" sz="2500" dirty="0"/>
              <a:t> 1</a:t>
            </a:r>
            <a:endParaRPr lang="en-KR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C966F-B42C-524A-B187-4DF7ADC07ECA}"/>
              </a:ext>
            </a:extLst>
          </p:cNvPr>
          <p:cNvSpPr txBox="1"/>
          <p:nvPr/>
        </p:nvSpPr>
        <p:spPr>
          <a:xfrm>
            <a:off x="1474324" y="3790636"/>
            <a:ext cx="22595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500" dirty="0"/>
              <a:t>Stop Point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ABD1C-5379-EEBE-FA24-A37701FEEFF8}"/>
              </a:ext>
            </a:extLst>
          </p:cNvPr>
          <p:cNvSpPr txBox="1"/>
          <p:nvPr/>
        </p:nvSpPr>
        <p:spPr>
          <a:xfrm>
            <a:off x="1533442" y="2648626"/>
            <a:ext cx="22595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500" dirty="0"/>
              <a:t>Stop Point 3</a:t>
            </a:r>
          </a:p>
        </p:txBody>
      </p:sp>
    </p:spTree>
    <p:extLst>
      <p:ext uri="{BB962C8B-B14F-4D97-AF65-F5344CB8AC3E}">
        <p14:creationId xmlns:p14="http://schemas.microsoft.com/office/powerpoint/2010/main" val="35916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8" grpId="0"/>
      <p:bldP spid="8" grpId="1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단계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085495"/>
              </p:ext>
            </p:extLst>
          </p:nvPr>
        </p:nvGraphicFramePr>
        <p:xfrm>
          <a:off x="1219200" y="1352812"/>
          <a:ext cx="9305676" cy="5211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01892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101892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101892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38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6721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각종 센서와 탑재물을 장착한 </a:t>
                      </a:r>
                      <a:r>
                        <a:rPr lang="ko-KR" altLang="en-US" sz="1400" dirty="0" err="1"/>
                        <a:t>드론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CATIA</a:t>
                      </a:r>
                      <a:r>
                        <a:rPr lang="ko-KR" altLang="en-US" sz="1400" dirty="0"/>
                        <a:t>를 활용한 </a:t>
                      </a:r>
                      <a:r>
                        <a:rPr lang="ko-KR" altLang="en-US" sz="1400" dirty="0" err="1"/>
                        <a:t>드론과</a:t>
                      </a:r>
                      <a:r>
                        <a:rPr lang="ko-KR" altLang="en-US" sz="1400" dirty="0"/>
                        <a:t> 탑재체에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6721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소프트웨어 아키텍처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소프트웨어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6812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자세제어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PID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제어계수를 결정하여 </a:t>
                      </a:r>
                      <a:r>
                        <a:rPr lang="ko-KR" altLang="en-US" sz="1400" dirty="0" err="1"/>
                        <a:t>드론의</a:t>
                      </a:r>
                      <a:r>
                        <a:rPr lang="ko-KR" altLang="en-US" sz="1400" dirty="0"/>
                        <a:t> 자세를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681273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드론과</a:t>
                      </a:r>
                      <a:r>
                        <a:rPr lang="ko-KR" altLang="en-US" sz="1400" dirty="0"/>
                        <a:t> 차량의 간격유지를 위한 속력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차량의 속도에 맞게 </a:t>
                      </a:r>
                      <a:r>
                        <a:rPr lang="ko-KR" altLang="en-US" sz="1400" dirty="0" err="1"/>
                        <a:t>드론의</a:t>
                      </a:r>
                      <a:r>
                        <a:rPr lang="ko-KR" altLang="en-US" sz="1400" dirty="0"/>
                        <a:t> 최대 속력 유지시간을 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30838"/>
                  </a:ext>
                </a:extLst>
              </a:tr>
              <a:tr h="6043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ardupilot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이용하여 테스트비행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드론의</a:t>
                      </a:r>
                      <a:r>
                        <a:rPr lang="ko-KR" altLang="en-US" sz="1400" dirty="0"/>
                        <a:t> 탑재물을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장착한 </a:t>
                      </a:r>
                      <a:r>
                        <a:rPr lang="ko-KR" altLang="en-US" sz="1400" dirty="0" err="1"/>
                        <a:t>드론의</a:t>
                      </a:r>
                      <a:r>
                        <a:rPr lang="ko-KR" altLang="en-US" sz="1400" dirty="0"/>
                        <a:t>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480118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실제 </a:t>
                      </a:r>
                      <a:r>
                        <a:rPr lang="en-US" altLang="ko-KR" sz="1400" dirty="0"/>
                        <a:t>GPS</a:t>
                      </a:r>
                      <a:r>
                        <a:rPr lang="ko-KR" altLang="en-US" sz="1400" dirty="0"/>
                        <a:t>값을 입력한 알고리즘 테스트</a:t>
                      </a:r>
                      <a:endParaRPr lang="en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321066"/>
                  </a:ext>
                </a:extLst>
              </a:tr>
              <a:tr h="48011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PID </a:t>
                      </a:r>
                      <a:r>
                        <a:rPr lang="ko-KR" altLang="en-US" sz="1400" dirty="0"/>
                        <a:t>조정 실험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시소테스트를 통해 </a:t>
                      </a:r>
                      <a:r>
                        <a:rPr lang="en-US" altLang="ko-KR" sz="1400" dirty="0"/>
                        <a:t>PID</a:t>
                      </a:r>
                      <a:r>
                        <a:rPr lang="ko-KR" altLang="en-US" sz="1400" dirty="0"/>
                        <a:t>값을 찾음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  <a:tr h="480118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비행 시스템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실제 </a:t>
                      </a:r>
                      <a:r>
                        <a:rPr lang="en-US" altLang="ko-KR" sz="1400" dirty="0"/>
                        <a:t>GPS</a:t>
                      </a:r>
                      <a:r>
                        <a:rPr lang="ko-KR" altLang="en-US" sz="1400" dirty="0"/>
                        <a:t>값을 이용한 최종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103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cxnSp>
        <p:nvCxnSpPr>
          <p:cNvPr id="3" name="Google Shape;71;p13">
            <a:extLst>
              <a:ext uri="{FF2B5EF4-FFF2-40B4-BE49-F238E27FC236}">
                <a16:creationId xmlns:a16="http://schemas.microsoft.com/office/drawing/2014/main" id="{C77D4B42-7E4D-912B-7B0F-6E05F13BFC75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71;p13">
            <a:extLst>
              <a:ext uri="{FF2B5EF4-FFF2-40B4-BE49-F238E27FC236}">
                <a16:creationId xmlns:a16="http://schemas.microsoft.com/office/drawing/2014/main" id="{8C2F0353-68F0-F8EE-34A6-DB5DCE98BA0B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" name="그룹 69">
            <a:extLst>
              <a:ext uri="{FF2B5EF4-FFF2-40B4-BE49-F238E27FC236}">
                <a16:creationId xmlns:a16="http://schemas.microsoft.com/office/drawing/2014/main" id="{041180F4-7E0A-ACE4-E862-17D594E2D177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10" name="Google Shape;55;p13">
              <a:extLst>
                <a:ext uri="{FF2B5EF4-FFF2-40B4-BE49-F238E27FC236}">
                  <a16:creationId xmlns:a16="http://schemas.microsoft.com/office/drawing/2014/main" id="{CC63D1A7-0CAB-71D5-427E-ED4AA8D48B38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/>
                <a:t>Emergency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/>
                <a:t>Vehicle</a:t>
              </a:r>
              <a:endParaRPr sz="1400" b="1" dirty="0"/>
            </a:p>
          </p:txBody>
        </p:sp>
        <p:sp>
          <p:nvSpPr>
            <p:cNvPr id="22" name="Google Shape;59;p13">
              <a:extLst>
                <a:ext uri="{FF2B5EF4-FFF2-40B4-BE49-F238E27FC236}">
                  <a16:creationId xmlns:a16="http://schemas.microsoft.com/office/drawing/2014/main" id="{EE3C6B2D-ADB5-21BD-72A2-E59643C2E8F1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25" name="Google Shape;60;p13">
              <a:extLst>
                <a:ext uri="{FF2B5EF4-FFF2-40B4-BE49-F238E27FC236}">
                  <a16:creationId xmlns:a16="http://schemas.microsoft.com/office/drawing/2014/main" id="{38B65840-DED4-F35D-022F-8E8C7E193650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6" name="Google Shape;61;p13">
              <a:extLst>
                <a:ext uri="{FF2B5EF4-FFF2-40B4-BE49-F238E27FC236}">
                  <a16:creationId xmlns:a16="http://schemas.microsoft.com/office/drawing/2014/main" id="{ADEF31FC-745D-4CE7-DAD8-9EC23FFF6F4A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27" name="Google Shape;62;p13">
              <a:extLst>
                <a:ext uri="{FF2B5EF4-FFF2-40B4-BE49-F238E27FC236}">
                  <a16:creationId xmlns:a16="http://schemas.microsoft.com/office/drawing/2014/main" id="{EC424D21-F201-52EE-B474-DE686CCD1531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28" name="Google Shape;63;p13">
              <a:extLst>
                <a:ext uri="{FF2B5EF4-FFF2-40B4-BE49-F238E27FC236}">
                  <a16:creationId xmlns:a16="http://schemas.microsoft.com/office/drawing/2014/main" id="{82E5613D-363D-7E82-7E24-569573E618A0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42" name="Google Shape;64;p13">
              <a:extLst>
                <a:ext uri="{FF2B5EF4-FFF2-40B4-BE49-F238E27FC236}">
                  <a16:creationId xmlns:a16="http://schemas.microsoft.com/office/drawing/2014/main" id="{D534D9C6-AE09-6DB0-DFC4-4828F44FA149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4" name="Google Shape;65;p13">
              <a:extLst>
                <a:ext uri="{FF2B5EF4-FFF2-40B4-BE49-F238E27FC236}">
                  <a16:creationId xmlns:a16="http://schemas.microsoft.com/office/drawing/2014/main" id="{8E09B575-10DB-22B2-43E3-3B92AD020AD6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46" name="Google Shape;66;p13">
              <a:extLst>
                <a:ext uri="{FF2B5EF4-FFF2-40B4-BE49-F238E27FC236}">
                  <a16:creationId xmlns:a16="http://schemas.microsoft.com/office/drawing/2014/main" id="{56882ACB-76D1-C281-3BE0-8A9E64D9F76A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7" name="그룹 44">
            <a:extLst>
              <a:ext uri="{FF2B5EF4-FFF2-40B4-BE49-F238E27FC236}">
                <a16:creationId xmlns:a16="http://schemas.microsoft.com/office/drawing/2014/main" id="{6CE6694B-2692-880D-AAA6-3C65C47EC8E0}"/>
              </a:ext>
            </a:extLst>
          </p:cNvPr>
          <p:cNvGrpSpPr/>
          <p:nvPr/>
        </p:nvGrpSpPr>
        <p:grpSpPr>
          <a:xfrm>
            <a:off x="2153029" y="1626973"/>
            <a:ext cx="1986841" cy="1826883"/>
            <a:chOff x="1443350" y="2181292"/>
            <a:chExt cx="1810200" cy="2928301"/>
          </a:xfrm>
        </p:grpSpPr>
        <p:sp>
          <p:nvSpPr>
            <p:cNvPr id="48" name="Google Shape;54;p13">
              <a:extLst>
                <a:ext uri="{FF2B5EF4-FFF2-40B4-BE49-F238E27FC236}">
                  <a16:creationId xmlns:a16="http://schemas.microsoft.com/office/drawing/2014/main" id="{F1822F01-B23B-E789-894A-E6FF57617352}"/>
                </a:ext>
              </a:extLst>
            </p:cNvPr>
            <p:cNvSpPr/>
            <p:nvPr/>
          </p:nvSpPr>
          <p:spPr>
            <a:xfrm>
              <a:off x="1443350" y="2181292"/>
              <a:ext cx="1810200" cy="29283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7;p13">
              <a:extLst>
                <a:ext uri="{FF2B5EF4-FFF2-40B4-BE49-F238E27FC236}">
                  <a16:creationId xmlns:a16="http://schemas.microsoft.com/office/drawing/2014/main" id="{C2B6B315-05B7-F0F9-F828-D891643C7695}"/>
                </a:ext>
              </a:extLst>
            </p:cNvPr>
            <p:cNvSpPr/>
            <p:nvPr/>
          </p:nvSpPr>
          <p:spPr>
            <a:xfrm>
              <a:off x="1712146" y="4050140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999999"/>
                  </a:solidFill>
                </a:rPr>
                <a:t>Ros, </a:t>
              </a:r>
              <a:r>
                <a:rPr lang="ko" sz="900" dirty="0">
                  <a:solidFill>
                    <a:srgbClr val="999999"/>
                  </a:solidFill>
                </a:rPr>
                <a:t>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50" name="Google Shape;78;p13">
              <a:extLst>
                <a:ext uri="{FF2B5EF4-FFF2-40B4-BE49-F238E27FC236}">
                  <a16:creationId xmlns:a16="http://schemas.microsoft.com/office/drawing/2014/main" id="{349426C2-31C3-7C66-8C00-63F924627A46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sp>
        <p:nvSpPr>
          <p:cNvPr id="51" name="Google Shape;67;p13">
            <a:extLst>
              <a:ext uri="{FF2B5EF4-FFF2-40B4-BE49-F238E27FC236}">
                <a16:creationId xmlns:a16="http://schemas.microsoft.com/office/drawing/2014/main" id="{A54FED97-CC48-C4C5-564E-7FAC94D20325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Sensor</a:t>
            </a: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gps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Gyro</a:t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en-US" sz="1100" dirty="0">
                <a:solidFill>
                  <a:schemeClr val="dk1"/>
                </a:solidFill>
              </a:rPr>
              <a:t>Lidar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4" name="Google Shape;68;p13">
            <a:extLst>
              <a:ext uri="{FF2B5EF4-FFF2-40B4-BE49-F238E27FC236}">
                <a16:creationId xmlns:a16="http://schemas.microsoft.com/office/drawing/2014/main" id="{8E1E1859-934C-E849-6039-BE7767B88D80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55" name="Google Shape;71;p13">
            <a:extLst>
              <a:ext uri="{FF2B5EF4-FFF2-40B4-BE49-F238E27FC236}">
                <a16:creationId xmlns:a16="http://schemas.microsoft.com/office/drawing/2014/main" id="{00769A53-2348-D05A-4F74-ECAECBF0615F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80;p13">
            <a:extLst>
              <a:ext uri="{FF2B5EF4-FFF2-40B4-BE49-F238E27FC236}">
                <a16:creationId xmlns:a16="http://schemas.microsoft.com/office/drawing/2014/main" id="{B580E000-A42A-7D5F-84D5-88988034C3BB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57" name="Google Shape;81;p13">
            <a:extLst>
              <a:ext uri="{FF2B5EF4-FFF2-40B4-BE49-F238E27FC236}">
                <a16:creationId xmlns:a16="http://schemas.microsoft.com/office/drawing/2014/main" id="{403BFC50-4843-019E-A707-3A1F4B9459AF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58" name="Google Shape;69;p13">
            <a:extLst>
              <a:ext uri="{FF2B5EF4-FFF2-40B4-BE49-F238E27FC236}">
                <a16:creationId xmlns:a16="http://schemas.microsoft.com/office/drawing/2014/main" id="{1D3FFF43-C17D-DDF6-2CB0-F822BC6C1F07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lang="en-US" altLang="ko"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</a:rPr>
              <a:t>Emergency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F723CDC7-4A6A-CA92-B6AF-8AC9CE6842DB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60" name="그룹 77">
            <a:extLst>
              <a:ext uri="{FF2B5EF4-FFF2-40B4-BE49-F238E27FC236}">
                <a16:creationId xmlns:a16="http://schemas.microsoft.com/office/drawing/2014/main" id="{9F5BC4AC-F5E0-E18C-9F9E-EA57C30B3704}"/>
              </a:ext>
            </a:extLst>
          </p:cNvPr>
          <p:cNvGrpSpPr/>
          <p:nvPr/>
        </p:nvGrpSpPr>
        <p:grpSpPr>
          <a:xfrm>
            <a:off x="4558141" y="3122333"/>
            <a:ext cx="3270431" cy="3218831"/>
            <a:chOff x="4747353" y="3348040"/>
            <a:chExt cx="3270431" cy="2734708"/>
          </a:xfrm>
        </p:grpSpPr>
        <p:sp>
          <p:nvSpPr>
            <p:cNvPr id="61" name="Google Shape;57;p13">
              <a:extLst>
                <a:ext uri="{FF2B5EF4-FFF2-40B4-BE49-F238E27FC236}">
                  <a16:creationId xmlns:a16="http://schemas.microsoft.com/office/drawing/2014/main" id="{EE82C15E-A605-01CC-5669-066C16A2ED4A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b="1" dirty="0">
                  <a:solidFill>
                    <a:schemeClr val="dk1"/>
                  </a:solidFill>
                </a:rPr>
                <a:t>Flight Controller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사각형: 둥근 모서리 51">
              <a:extLst>
                <a:ext uri="{FF2B5EF4-FFF2-40B4-BE49-F238E27FC236}">
                  <a16:creationId xmlns:a16="http://schemas.microsoft.com/office/drawing/2014/main" id="{0158BEA5-9CBB-70AE-5349-3422B243C341}"/>
                </a:ext>
              </a:extLst>
            </p:cNvPr>
            <p:cNvSpPr/>
            <p:nvPr/>
          </p:nvSpPr>
          <p:spPr>
            <a:xfrm>
              <a:off x="4938708" y="4747011"/>
              <a:ext cx="2921689" cy="115981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사각형: 둥근 모서리 52">
              <a:extLst>
                <a:ext uri="{FF2B5EF4-FFF2-40B4-BE49-F238E27FC236}">
                  <a16:creationId xmlns:a16="http://schemas.microsoft.com/office/drawing/2014/main" id="{ABFE4F36-18BA-A5AE-9B0D-1E7AEC6BEF8D}"/>
                </a:ext>
              </a:extLst>
            </p:cNvPr>
            <p:cNvSpPr/>
            <p:nvPr/>
          </p:nvSpPr>
          <p:spPr>
            <a:xfrm>
              <a:off x="4978464" y="3804680"/>
              <a:ext cx="2916205" cy="48569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Google Shape;66;p13">
            <a:extLst>
              <a:ext uri="{FF2B5EF4-FFF2-40B4-BE49-F238E27FC236}">
                <a16:creationId xmlns:a16="http://schemas.microsoft.com/office/drawing/2014/main" id="{4B9230DA-F7D7-53AE-01E8-0A59A8FB11B0}"/>
              </a:ext>
            </a:extLst>
          </p:cNvPr>
          <p:cNvSpPr txBox="1"/>
          <p:nvPr/>
        </p:nvSpPr>
        <p:spPr>
          <a:xfrm>
            <a:off x="6193356" y="437062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sp>
        <p:nvSpPr>
          <p:cNvPr id="65" name="Google Shape;68;p13">
            <a:extLst>
              <a:ext uri="{FF2B5EF4-FFF2-40B4-BE49-F238E27FC236}">
                <a16:creationId xmlns:a16="http://schemas.microsoft.com/office/drawing/2014/main" id="{089F919E-474C-F338-4F3E-02ABE7E90C5C}"/>
              </a:ext>
            </a:extLst>
          </p:cNvPr>
          <p:cNvSpPr/>
          <p:nvPr/>
        </p:nvSpPr>
        <p:spPr>
          <a:xfrm>
            <a:off x="4890253" y="5008532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Ardupilot / PX4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66" name="Google Shape;68;p13">
            <a:extLst>
              <a:ext uri="{FF2B5EF4-FFF2-40B4-BE49-F238E27FC236}">
                <a16:creationId xmlns:a16="http://schemas.microsoft.com/office/drawing/2014/main" id="{BBFC9CDA-D3E6-9059-1903-901681231D51}"/>
              </a:ext>
            </a:extLst>
          </p:cNvPr>
          <p:cNvSpPr/>
          <p:nvPr/>
        </p:nvSpPr>
        <p:spPr>
          <a:xfrm>
            <a:off x="4890253" y="5508764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Pixhawk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67" name="Google Shape;68;p13">
            <a:extLst>
              <a:ext uri="{FF2B5EF4-FFF2-40B4-BE49-F238E27FC236}">
                <a16:creationId xmlns:a16="http://schemas.microsoft.com/office/drawing/2014/main" id="{12C47BF8-E2DD-7A04-D6F8-C93EBB17713A}"/>
              </a:ext>
            </a:extLst>
          </p:cNvPr>
          <p:cNvSpPr/>
          <p:nvPr/>
        </p:nvSpPr>
        <p:spPr>
          <a:xfrm>
            <a:off x="4925115" y="3746338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Raspberry Pi 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68" name="Google Shape;77;p13">
            <a:extLst>
              <a:ext uri="{FF2B5EF4-FFF2-40B4-BE49-F238E27FC236}">
                <a16:creationId xmlns:a16="http://schemas.microsoft.com/office/drawing/2014/main" id="{A3903648-E605-7734-F901-D49B30096C14}"/>
              </a:ext>
            </a:extLst>
          </p:cNvPr>
          <p:cNvSpPr/>
          <p:nvPr/>
        </p:nvSpPr>
        <p:spPr>
          <a:xfrm>
            <a:off x="2428640" y="2120308"/>
            <a:ext cx="1377025" cy="38049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dirty="0">
                <a:solidFill>
                  <a:schemeClr val="dk1"/>
                </a:solidFill>
              </a:rPr>
              <a:t>QGroundControl</a:t>
            </a:r>
            <a:endParaRPr lang="en-US" altLang="ko-KR" sz="1100" b="1" dirty="0">
              <a:solidFill>
                <a:schemeClr val="dk1"/>
              </a:solidFill>
            </a:endParaRPr>
          </a:p>
        </p:txBody>
      </p:sp>
      <p:sp>
        <p:nvSpPr>
          <p:cNvPr id="69" name="Google Shape;54;p13">
            <a:extLst>
              <a:ext uri="{FF2B5EF4-FFF2-40B4-BE49-F238E27FC236}">
                <a16:creationId xmlns:a16="http://schemas.microsoft.com/office/drawing/2014/main" id="{019C1EBB-B21E-2937-4689-59EB76CBC548}"/>
              </a:ext>
            </a:extLst>
          </p:cNvPr>
          <p:cNvSpPr/>
          <p:nvPr/>
        </p:nvSpPr>
        <p:spPr>
          <a:xfrm>
            <a:off x="2153029" y="3866800"/>
            <a:ext cx="1986841" cy="234574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7;p13">
            <a:extLst>
              <a:ext uri="{FF2B5EF4-FFF2-40B4-BE49-F238E27FC236}">
                <a16:creationId xmlns:a16="http://schemas.microsoft.com/office/drawing/2014/main" id="{C7781FBF-B983-2592-0BF3-CC6248804C9D}"/>
              </a:ext>
            </a:extLst>
          </p:cNvPr>
          <p:cNvSpPr/>
          <p:nvPr/>
        </p:nvSpPr>
        <p:spPr>
          <a:xfrm>
            <a:off x="2438530" y="559189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</a:rPr>
              <a:t>Mavros</a:t>
            </a:r>
          </a:p>
        </p:txBody>
      </p:sp>
      <p:sp>
        <p:nvSpPr>
          <p:cNvPr id="72" name="Google Shape;78;p13">
            <a:extLst>
              <a:ext uri="{FF2B5EF4-FFF2-40B4-BE49-F238E27FC236}">
                <a16:creationId xmlns:a16="http://schemas.microsoft.com/office/drawing/2014/main" id="{A99F0D6C-3C81-EEAC-8B18-9A151D169BAB}"/>
              </a:ext>
            </a:extLst>
          </p:cNvPr>
          <p:cNvSpPr txBox="1"/>
          <p:nvPr/>
        </p:nvSpPr>
        <p:spPr>
          <a:xfrm>
            <a:off x="2300544" y="3951741"/>
            <a:ext cx="1672055" cy="56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/>
              <a:t>Software</a:t>
            </a:r>
            <a:r>
              <a:rPr lang="en-US" altLang="ko" sz="1300" b="1" dirty="0"/>
              <a:t>(Ubuntu)</a:t>
            </a:r>
            <a:endParaRPr sz="1300" b="1" dirty="0"/>
          </a:p>
        </p:txBody>
      </p:sp>
      <p:sp>
        <p:nvSpPr>
          <p:cNvPr id="73" name="Google Shape;74;p13">
            <a:extLst>
              <a:ext uri="{FF2B5EF4-FFF2-40B4-BE49-F238E27FC236}">
                <a16:creationId xmlns:a16="http://schemas.microsoft.com/office/drawing/2014/main" id="{1B9B8774-6CDF-4E4E-EFE2-B4E8FF20F622}"/>
              </a:ext>
            </a:extLst>
          </p:cNvPr>
          <p:cNvSpPr/>
          <p:nvPr/>
        </p:nvSpPr>
        <p:spPr>
          <a:xfrm>
            <a:off x="2438531" y="437048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</a:rPr>
              <a:t>Flight program</a:t>
            </a:r>
            <a:endParaRPr sz="1000" b="1" dirty="0">
              <a:solidFill>
                <a:schemeClr val="dk1"/>
              </a:solidFill>
            </a:endParaRPr>
          </a:p>
        </p:txBody>
      </p:sp>
      <p:cxnSp>
        <p:nvCxnSpPr>
          <p:cNvPr id="74" name="직선 화살표 연결선 42">
            <a:extLst>
              <a:ext uri="{FF2B5EF4-FFF2-40B4-BE49-F238E27FC236}">
                <a16:creationId xmlns:a16="http://schemas.microsoft.com/office/drawing/2014/main" id="{1AB161A0-AB5C-266A-CF62-EEB15BC81770}"/>
              </a:ext>
            </a:extLst>
          </p:cNvPr>
          <p:cNvCxnSpPr>
            <a:cxnSpLocks/>
          </p:cNvCxnSpPr>
          <p:nvPr/>
        </p:nvCxnSpPr>
        <p:spPr>
          <a:xfrm>
            <a:off x="6195506" y="4231887"/>
            <a:ext cx="0" cy="510397"/>
          </a:xfrm>
          <a:prstGeom prst="straightConnector1">
            <a:avLst/>
          </a:prstGeom>
          <a:ln w="9525">
            <a:solidFill>
              <a:srgbClr val="44546A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Google Shape;77;p13">
            <a:extLst>
              <a:ext uri="{FF2B5EF4-FFF2-40B4-BE49-F238E27FC236}">
                <a16:creationId xmlns:a16="http://schemas.microsoft.com/office/drawing/2014/main" id="{9012034A-BBE5-3610-208E-DF44BE0B841B}"/>
              </a:ext>
            </a:extLst>
          </p:cNvPr>
          <p:cNvSpPr/>
          <p:nvPr/>
        </p:nvSpPr>
        <p:spPr>
          <a:xfrm>
            <a:off x="2438530" y="498192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>
                <a:solidFill>
                  <a:schemeClr val="dk1"/>
                </a:solidFill>
              </a:rPr>
              <a:t>SLAM</a:t>
            </a:r>
            <a:endParaRPr lang="en-US" altLang="ko-KR" sz="11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9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4869722" cy="4608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1B71F-7E9C-4CFF-9297-5CB65C721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233" y="2447542"/>
            <a:ext cx="5193082" cy="33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9C3A8632-DA28-3852-19C9-256A4F05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9296" y="2509612"/>
            <a:ext cx="6318267" cy="3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CF06C-ACAA-8366-9A54-5545407CE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5969"/>
            <a:ext cx="5397694" cy="336606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7FBE57-BA72-D311-F1D3-1879214D78FD}"/>
              </a:ext>
            </a:extLst>
          </p:cNvPr>
          <p:cNvGrpSpPr/>
          <p:nvPr/>
        </p:nvGrpSpPr>
        <p:grpSpPr>
          <a:xfrm>
            <a:off x="6096000" y="1745969"/>
            <a:ext cx="5373758" cy="3366062"/>
            <a:chOff x="6096000" y="1745969"/>
            <a:chExt cx="5373758" cy="33660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94E15A-A7CC-853B-EC9E-022EEA7AF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745969"/>
              <a:ext cx="5373758" cy="3366062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96FB01-0178-B85E-D842-1015A98C2F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622642"/>
              <a:ext cx="2068749" cy="1115438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C4BC72-8A30-08A6-7E9F-247DE6778921}"/>
                </a:ext>
              </a:extLst>
            </p:cNvPr>
            <p:cNvCxnSpPr/>
            <p:nvPr/>
          </p:nvCxnSpPr>
          <p:spPr>
            <a:xfrm>
              <a:off x="7075251" y="3638145"/>
              <a:ext cx="0" cy="382621"/>
            </a:xfrm>
            <a:prstGeom prst="line">
              <a:avLst/>
            </a:prstGeom>
            <a:ln w="9525">
              <a:solidFill>
                <a:srgbClr val="C6C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BA0F49D-9AF8-1A24-873D-764FFFD9C4C1}"/>
              </a:ext>
            </a:extLst>
          </p:cNvPr>
          <p:cNvSpPr txBox="1"/>
          <p:nvPr/>
        </p:nvSpPr>
        <p:spPr>
          <a:xfrm>
            <a:off x="1320460" y="4950448"/>
            <a:ext cx="45344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드론의</a:t>
            </a:r>
            <a:r>
              <a:rPr lang="ko-KR" altLang="en-US" sz="1500" dirty="0"/>
              <a:t> 최대 속력에서 </a:t>
            </a:r>
            <a:r>
              <a:rPr lang="en-US" altLang="ko-KR" sz="1500" dirty="0"/>
              <a:t>0</a:t>
            </a:r>
            <a:r>
              <a:rPr lang="ko-KR" altLang="en-US" sz="1500" dirty="0"/>
              <a:t>까지의 감소 그래프</a:t>
            </a:r>
            <a:endParaRPr lang="en-KR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EA5D86-1510-FEB7-9975-02A656D78DA3}"/>
              </a:ext>
            </a:extLst>
          </p:cNvPr>
          <p:cNvSpPr txBox="1"/>
          <p:nvPr/>
        </p:nvSpPr>
        <p:spPr>
          <a:xfrm>
            <a:off x="6811932" y="5151243"/>
            <a:ext cx="45344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드론과</a:t>
            </a:r>
            <a:r>
              <a:rPr lang="ko-KR" altLang="en-US" sz="1500" dirty="0"/>
              <a:t> 차량의 상대속도와 거리 그래프</a:t>
            </a:r>
            <a:endParaRPr lang="en-KR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A62E8A-B6D7-63D9-ED6F-6EE2423A5E07}"/>
              </a:ext>
            </a:extLst>
          </p:cNvPr>
          <p:cNvSpPr txBox="1"/>
          <p:nvPr/>
        </p:nvSpPr>
        <p:spPr>
          <a:xfrm>
            <a:off x="10136778" y="4704227"/>
            <a:ext cx="600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  <a:endParaRPr lang="en-KR" sz="1000" dirty="0"/>
          </a:p>
        </p:txBody>
      </p:sp>
    </p:spTree>
    <p:extLst>
      <p:ext uri="{BB962C8B-B14F-4D97-AF65-F5344CB8AC3E}">
        <p14:creationId xmlns:p14="http://schemas.microsoft.com/office/powerpoint/2010/main" val="321174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9C3A8632-DA28-3852-19C9-256A4F05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9296" y="2509612"/>
            <a:ext cx="6318267" cy="3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7A6E8-83F9-806E-63F6-E413B399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01" y="2198813"/>
            <a:ext cx="7790997" cy="29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0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93FF1E-198A-204E-63B4-F48431400EA9}"/>
              </a:ext>
            </a:extLst>
          </p:cNvPr>
          <p:cNvGrpSpPr/>
          <p:nvPr/>
        </p:nvGrpSpPr>
        <p:grpSpPr>
          <a:xfrm>
            <a:off x="1931126" y="1920240"/>
            <a:ext cx="8329747" cy="3592286"/>
            <a:chOff x="2351314" y="2103120"/>
            <a:chExt cx="8329747" cy="35922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3C5D62A-D1A5-2694-F739-E00160660649}"/>
                </a:ext>
              </a:extLst>
            </p:cNvPr>
            <p:cNvGrpSpPr/>
            <p:nvPr/>
          </p:nvGrpSpPr>
          <p:grpSpPr>
            <a:xfrm>
              <a:off x="6997336" y="2103120"/>
              <a:ext cx="3683725" cy="3592286"/>
              <a:chOff x="7010399" y="2181497"/>
              <a:chExt cx="3683725" cy="3592286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C9412DE2-BC98-0CED-9DC2-092993BCA3A5}"/>
                  </a:ext>
                </a:extLst>
              </p:cNvPr>
              <p:cNvSpPr/>
              <p:nvPr/>
            </p:nvSpPr>
            <p:spPr>
              <a:xfrm>
                <a:off x="7010399" y="2181497"/>
                <a:ext cx="3683725" cy="359228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038E37-F0F2-7489-D7F1-7E9DD2A68504}"/>
                  </a:ext>
                </a:extLst>
              </p:cNvPr>
              <p:cNvSpPr txBox="1"/>
              <p:nvPr/>
            </p:nvSpPr>
            <p:spPr>
              <a:xfrm>
                <a:off x="7443649" y="2704011"/>
                <a:ext cx="2817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알고리즘 성능 테스트</a:t>
                </a:r>
                <a:endParaRPr lang="en-KR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3D8DC0-B6AB-7C6A-E5F5-3F1210C03183}"/>
                </a:ext>
              </a:extLst>
            </p:cNvPr>
            <p:cNvGrpSpPr/>
            <p:nvPr/>
          </p:nvGrpSpPr>
          <p:grpSpPr>
            <a:xfrm>
              <a:off x="2351314" y="2103120"/>
              <a:ext cx="3683725" cy="3592286"/>
              <a:chOff x="1619794" y="2181497"/>
              <a:chExt cx="3683725" cy="359228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CCF28DE-2FFF-0C18-C227-79A2949F5A81}"/>
                  </a:ext>
                </a:extLst>
              </p:cNvPr>
              <p:cNvSpPr/>
              <p:nvPr/>
            </p:nvSpPr>
            <p:spPr>
              <a:xfrm>
                <a:off x="1619794" y="2181497"/>
                <a:ext cx="3683725" cy="359228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6DECD1-9ED4-3C5D-1001-1FB413F063CC}"/>
                  </a:ext>
                </a:extLst>
              </p:cNvPr>
              <p:cNvSpPr txBox="1"/>
              <p:nvPr/>
            </p:nvSpPr>
            <p:spPr>
              <a:xfrm>
                <a:off x="2053044" y="2704011"/>
                <a:ext cx="2817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알고리즘 정확도 테스트</a:t>
                </a:r>
                <a:endParaRPr lang="en-KR" dirty="0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10959FC-EEF8-8B47-D71F-ADE773A84CA9}"/>
                  </a:ext>
                </a:extLst>
              </p:cNvPr>
              <p:cNvSpPr/>
              <p:nvPr/>
            </p:nvSpPr>
            <p:spPr>
              <a:xfrm>
                <a:off x="1961604" y="3742509"/>
                <a:ext cx="1408613" cy="13716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98E70-65CE-391E-763B-D2D9886D9973}"/>
                  </a:ext>
                </a:extLst>
              </p:cNvPr>
              <p:cNvSpPr txBox="1"/>
              <p:nvPr/>
            </p:nvSpPr>
            <p:spPr>
              <a:xfrm>
                <a:off x="1961603" y="4266809"/>
                <a:ext cx="140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단위 테스트</a:t>
                </a:r>
                <a:endParaRPr lang="en-KR" dirty="0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3DBF3F2-71F0-334D-B139-9485F8EFEE4A}"/>
                  </a:ext>
                </a:extLst>
              </p:cNvPr>
              <p:cNvSpPr/>
              <p:nvPr/>
            </p:nvSpPr>
            <p:spPr>
              <a:xfrm>
                <a:off x="3632559" y="3742509"/>
                <a:ext cx="1408613" cy="137160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6DD8B1-78F3-0F1E-63FD-6D4CBA622602}"/>
                  </a:ext>
                </a:extLst>
              </p:cNvPr>
              <p:cNvSpPr txBox="1"/>
              <p:nvPr/>
            </p:nvSpPr>
            <p:spPr>
              <a:xfrm>
                <a:off x="3632558" y="4266809"/>
                <a:ext cx="140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통합 테스트</a:t>
                </a:r>
                <a:endParaRPr lang="en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44B7D-0529-3F27-EBF9-31DCBD63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96448"/>
            <a:ext cx="7772400" cy="36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8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408AF-EFF3-69DC-E8C8-3DBBBA5C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449" y="1501963"/>
            <a:ext cx="5037101" cy="474725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B1E6B4-9069-DB95-A9E1-72E8099F5428}"/>
              </a:ext>
            </a:extLst>
          </p:cNvPr>
          <p:cNvCxnSpPr>
            <a:cxnSpLocks/>
          </p:cNvCxnSpPr>
          <p:nvPr/>
        </p:nvCxnSpPr>
        <p:spPr>
          <a:xfrm>
            <a:off x="5194414" y="2989385"/>
            <a:ext cx="1897502" cy="3651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04A79-3E5F-FDEA-027A-B97A02440D28}"/>
              </a:ext>
            </a:extLst>
          </p:cNvPr>
          <p:cNvCxnSpPr/>
          <p:nvPr/>
        </p:nvCxnSpPr>
        <p:spPr>
          <a:xfrm flipH="1">
            <a:off x="5963755" y="2383555"/>
            <a:ext cx="314995" cy="17285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167071D-DB1B-0513-5B64-08C814226737}"/>
              </a:ext>
            </a:extLst>
          </p:cNvPr>
          <p:cNvSpPr/>
          <p:nvPr/>
        </p:nvSpPr>
        <p:spPr>
          <a:xfrm rot="1691224">
            <a:off x="6087650" y="3120747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A73B6C-477E-9F22-AB2A-8885152EA603}"/>
              </a:ext>
            </a:extLst>
          </p:cNvPr>
          <p:cNvCxnSpPr>
            <a:cxnSpLocks/>
          </p:cNvCxnSpPr>
          <p:nvPr/>
        </p:nvCxnSpPr>
        <p:spPr>
          <a:xfrm flipH="1">
            <a:off x="6881712" y="2827526"/>
            <a:ext cx="250368" cy="14657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07028AE-CE61-6516-4A9F-34DA06E9A946}"/>
              </a:ext>
            </a:extLst>
          </p:cNvPr>
          <p:cNvSpPr/>
          <p:nvPr/>
        </p:nvSpPr>
        <p:spPr>
          <a:xfrm rot="1691224">
            <a:off x="7004976" y="3284678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C41492-456E-5851-6E8E-A8A17356D9AE}"/>
              </a:ext>
            </a:extLst>
          </p:cNvPr>
          <p:cNvCxnSpPr>
            <a:cxnSpLocks/>
          </p:cNvCxnSpPr>
          <p:nvPr/>
        </p:nvCxnSpPr>
        <p:spPr>
          <a:xfrm>
            <a:off x="7132080" y="2863757"/>
            <a:ext cx="846110" cy="1404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CA0D3D2-E024-5342-E8C6-5A1F549E3BAD}"/>
              </a:ext>
            </a:extLst>
          </p:cNvPr>
          <p:cNvSpPr/>
          <p:nvPr/>
        </p:nvSpPr>
        <p:spPr>
          <a:xfrm rot="1691224">
            <a:off x="7086205" y="2797291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B935-622E-1155-9718-2CD4095A6157}"/>
              </a:ext>
            </a:extLst>
          </p:cNvPr>
          <p:cNvCxnSpPr>
            <a:cxnSpLocks/>
          </p:cNvCxnSpPr>
          <p:nvPr/>
        </p:nvCxnSpPr>
        <p:spPr>
          <a:xfrm>
            <a:off x="5117645" y="3948722"/>
            <a:ext cx="841188" cy="1576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EDE18E8-BEF0-8FD0-320B-55485191802E}"/>
              </a:ext>
            </a:extLst>
          </p:cNvPr>
          <p:cNvSpPr/>
          <p:nvPr/>
        </p:nvSpPr>
        <p:spPr>
          <a:xfrm rot="1691224">
            <a:off x="5908498" y="4058147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9DFF61-11B5-4146-2DC9-DFBAF5C08A46}"/>
              </a:ext>
            </a:extLst>
          </p:cNvPr>
          <p:cNvCxnSpPr>
            <a:cxnSpLocks/>
          </p:cNvCxnSpPr>
          <p:nvPr/>
        </p:nvCxnSpPr>
        <p:spPr>
          <a:xfrm>
            <a:off x="6184868" y="2898429"/>
            <a:ext cx="907048" cy="1810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E512D89-CB03-D0B0-777D-4A4CEE933056}"/>
              </a:ext>
            </a:extLst>
          </p:cNvPr>
          <p:cNvSpPr/>
          <p:nvPr/>
        </p:nvSpPr>
        <p:spPr>
          <a:xfrm rot="2294046">
            <a:off x="7038303" y="3036853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8E29B5-D141-0932-600A-2B07A0BAE8E4}"/>
              </a:ext>
            </a:extLst>
          </p:cNvPr>
          <p:cNvSpPr/>
          <p:nvPr/>
        </p:nvSpPr>
        <p:spPr>
          <a:xfrm rot="2294046">
            <a:off x="6138667" y="2837433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309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24" y="31684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869413" y="2121654"/>
            <a:ext cx="171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배터리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3967576" y="2017945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67780" y="2094987"/>
            <a:ext cx="15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지도의 한계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97" y="3659075"/>
            <a:ext cx="1471293" cy="1490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1659D3-823B-B5B7-600F-62117BD3B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34" y="3362070"/>
            <a:ext cx="1878408" cy="1748863"/>
          </a:xfrm>
          <a:prstGeom prst="rect">
            <a:avLst/>
          </a:prstGeom>
        </p:spPr>
      </p:pic>
      <p:pic>
        <p:nvPicPr>
          <p:cNvPr id="14" name="Picture 2" descr="Battery Icon Png #12899 - Free Icons Library">
            <a:extLst>
              <a:ext uri="{FF2B5EF4-FFF2-40B4-BE49-F238E27FC236}">
                <a16:creationId xmlns:a16="http://schemas.microsoft.com/office/drawing/2014/main" id="{C039C542-8A5F-9BE4-E367-5E5641BC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24" y="3362189"/>
            <a:ext cx="2080018" cy="208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C8B1A4-7406-65B1-15BC-5C26DAF66BCD}"/>
              </a:ext>
            </a:extLst>
          </p:cNvPr>
          <p:cNvSpPr txBox="1"/>
          <p:nvPr/>
        </p:nvSpPr>
        <p:spPr>
          <a:xfrm>
            <a:off x="6895366" y="2099109"/>
            <a:ext cx="148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법적 규제</a:t>
            </a:r>
          </a:p>
        </p:txBody>
      </p:sp>
      <p:pic>
        <p:nvPicPr>
          <p:cNvPr id="1034" name="Picture 10" descr="드론 이 허용되지 않음 드론 금지 표지판 또는 아이콘 감시에 대한 스톡 벡터 아트 및 기타 이미지 - 감시, 개념, 경계 표지 -  iStock">
            <a:extLst>
              <a:ext uri="{FF2B5EF4-FFF2-40B4-BE49-F238E27FC236}">
                <a16:creationId xmlns:a16="http://schemas.microsoft.com/office/drawing/2014/main" id="{D89EBFE7-C2B0-4577-4344-9CD78EC0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525" y="3370763"/>
            <a:ext cx="1893425" cy="189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구조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품질 관리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HW </a:t>
            </a:r>
            <a:r>
              <a:rPr lang="ko-KR" altLang="en-US" sz="1500" dirty="0">
                <a:solidFill>
                  <a:schemeClr val="bg1"/>
                </a:solidFill>
              </a:rPr>
              <a:t>모델링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492944"/>
              </p:ext>
            </p:extLst>
          </p:nvPr>
        </p:nvGraphicFramePr>
        <p:xfrm>
          <a:off x="876000" y="1302685"/>
          <a:ext cx="10440000" cy="52678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0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픽스호크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V2.4.8 32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비트 비행 컨트롤러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299,000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299,000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S500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쿼드콥터 드론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PDB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에디션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kit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[Holybro]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픽스호크 텔레메트리 모듈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VEGA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베가 그래핀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셀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22.2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 5200mAh 35C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배터리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XT90)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MR-X3 ESC for 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Multicopters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(30A)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15,490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61,960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12x5.5 MR Prop x 2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20,800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62,400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S3508-380KV Motor Set(12~13in/22.2V)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39,800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159,200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IMAX B6 (Li-Po, Li-Fe, NiMH, NiCD, Pb) + Power supply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XT60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충전 코드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케이블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라즈베리파이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modelB 4GB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삼성 마이크로 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Micro SD PRO plus 128GB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19,660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19,660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STROBE LIGHT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32,000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991182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Goofy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충전식 후미등 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색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안전등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9,700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9,700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6108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3.55mm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골드잭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(12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+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수축튜브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12,900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12,900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873510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DTOF LiDAR_LD06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라이다 센서 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HAT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141,500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104,500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05547"/>
                  </a:ext>
                </a:extLst>
              </a:tr>
              <a:tr h="30638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1,395,320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616358"/>
              </p:ext>
            </p:extLst>
          </p:nvPr>
        </p:nvGraphicFramePr>
        <p:xfrm>
          <a:off x="875999" y="1380771"/>
          <a:ext cx="10440001" cy="46597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GPS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신호만을 이용한 방향 안내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이상헌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손종태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송수환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3999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PID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제어를 통한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쿼드콥터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자세 제어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윤재현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이종수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6294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DE2EBA9-C58C-7316-7066-5E8E47BD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개요</a:t>
            </a:r>
          </a:p>
        </p:txBody>
      </p:sp>
      <p:pic>
        <p:nvPicPr>
          <p:cNvPr id="1026" name="Picture 2" descr="클립아트코리아 - 통로이미지">
            <a:extLst>
              <a:ext uri="{FF2B5EF4-FFF2-40B4-BE49-F238E27FC236}">
                <a16:creationId xmlns:a16="http://schemas.microsoft.com/office/drawing/2014/main" id="{0B7986B1-EF27-02FB-A7A7-F8C8F99D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49" y="1483548"/>
            <a:ext cx="6880155" cy="4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ABF5A4-6C7D-4C2C-588B-357355F2CF19}"/>
              </a:ext>
            </a:extLst>
          </p:cNvPr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A342C3B-7DEA-DC03-18D6-C3357EDDBE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670852" y="3455203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09127F-B757-3BC5-6105-100A99E8A5D2}"/>
              </a:ext>
            </a:extLst>
          </p:cNvPr>
          <p:cNvCxnSpPr>
            <a:cxnSpLocks/>
          </p:cNvCxnSpPr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3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982361-090E-4965-D2A7-C54CE3B463FB}"/>
              </a:ext>
            </a:extLst>
          </p:cNvPr>
          <p:cNvGrpSpPr/>
          <p:nvPr/>
        </p:nvGrpSpPr>
        <p:grpSpPr>
          <a:xfrm>
            <a:off x="3591127" y="1384356"/>
            <a:ext cx="5009745" cy="4511940"/>
            <a:chOff x="4054811" y="1612956"/>
            <a:chExt cx="5009745" cy="45119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9A62FD-71BD-5056-6552-99A718A97C98}"/>
                </a:ext>
              </a:extLst>
            </p:cNvPr>
            <p:cNvSpPr/>
            <p:nvPr/>
          </p:nvSpPr>
          <p:spPr>
            <a:xfrm>
              <a:off x="4054811" y="1612956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차량과 거리를 유지하며 전방에서 비행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94C876-3D24-9A41-5BD4-52B1DE5EB146}"/>
                </a:ext>
              </a:extLst>
            </p:cNvPr>
            <p:cNvSpPr/>
            <p:nvPr/>
          </p:nvSpPr>
          <p:spPr>
            <a:xfrm>
              <a:off x="4054811" y="3258767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교차로와 횡단보도에서 </a:t>
              </a:r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호버링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하며 차량 통제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962305-EB59-C6F4-0B72-A6C60BE21EFB}"/>
                </a:ext>
              </a:extLst>
            </p:cNvPr>
            <p:cNvSpPr/>
            <p:nvPr/>
          </p:nvSpPr>
          <p:spPr>
            <a:xfrm>
              <a:off x="4054811" y="4904578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정체시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가장 가까운 교차로로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pic>
        <p:nvPicPr>
          <p:cNvPr id="3" name="drone_video">
            <a:hlinkClick r:id="" action="ppaction://media"/>
            <a:extLst>
              <a:ext uri="{FF2B5EF4-FFF2-40B4-BE49-F238E27FC236}">
                <a16:creationId xmlns:a16="http://schemas.microsoft.com/office/drawing/2014/main" id="{3ED449E9-4F40-CB3C-40E1-A68FDAAB5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2695" y="1173250"/>
            <a:ext cx="9806609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1522</TotalTime>
  <Words>887</Words>
  <Application>Microsoft Macintosh PowerPoint</Application>
  <PresentationFormat>Widescreen</PresentationFormat>
  <Paragraphs>340</Paragraphs>
  <Slides>29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HY견고딕</vt:lpstr>
      <vt:lpstr>맑은 고딕</vt:lpstr>
      <vt:lpstr>Noto Sans KR Light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함초롬바탕</vt:lpstr>
      <vt:lpstr>Amasis MT Pro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과제의 개요</vt:lpstr>
      <vt:lpstr>추진 배경</vt:lpstr>
      <vt:lpstr>추진 배경</vt:lpstr>
      <vt:lpstr>과제의 목표</vt:lpstr>
      <vt:lpstr>과제의 목표</vt:lpstr>
      <vt:lpstr>개발 내용</vt:lpstr>
      <vt:lpstr>개발 내용</vt:lpstr>
      <vt:lpstr>개발 내용</vt:lpstr>
      <vt:lpstr>개발 내용</vt:lpstr>
      <vt:lpstr>개발 내용</vt:lpstr>
      <vt:lpstr>개발 내용</vt:lpstr>
      <vt:lpstr>PowerPoint Presentation</vt:lpstr>
      <vt:lpstr>예상 결과물</vt:lpstr>
      <vt:lpstr>예상 결과물 – 설계</vt:lpstr>
      <vt:lpstr>예상 결과물 – HW설계</vt:lpstr>
      <vt:lpstr>예상 결과물 – 수학적 분석</vt:lpstr>
      <vt:lpstr>예상 결과물 – 수학적 분석</vt:lpstr>
      <vt:lpstr>예상 결과물 – 시뮬레이션</vt:lpstr>
      <vt:lpstr>예상 결과물 – 실험 및 제작</vt:lpstr>
      <vt:lpstr>예상 결과물 – 실험 및 제작</vt:lpstr>
      <vt:lpstr>기대 효과</vt:lpstr>
      <vt:lpstr>현실적 제한요소</vt:lpstr>
      <vt:lpstr>팀 구성</vt:lpstr>
      <vt:lpstr>예산 및 일정</vt:lpstr>
      <vt:lpstr>예산 및 일정</vt:lpstr>
      <vt:lpstr>참고 문헌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이재성</cp:lastModifiedBy>
  <cp:revision>27</cp:revision>
  <dcterms:created xsi:type="dcterms:W3CDTF">2023-03-06T11:56:54Z</dcterms:created>
  <dcterms:modified xsi:type="dcterms:W3CDTF">2023-03-19T17:44:55Z</dcterms:modified>
</cp:coreProperties>
</file>